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sldIdLst>
    <p:sldId id="256" r:id="rId2"/>
  </p:sldIdLst>
  <p:sldSz cx="21396325" cy="302672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15" d="100"/>
          <a:sy n="15" d="100"/>
        </p:scale>
        <p:origin x="243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4725" y="4953466"/>
            <a:ext cx="18186876" cy="10537496"/>
          </a:xfrm>
        </p:spPr>
        <p:txBody>
          <a:bodyPr anchor="b"/>
          <a:lstStyle>
            <a:lvl1pPr algn="ctr">
              <a:defRPr sz="1403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4541" y="15897328"/>
            <a:ext cx="16047244" cy="7307583"/>
          </a:xfrm>
        </p:spPr>
        <p:txBody>
          <a:bodyPr/>
          <a:lstStyle>
            <a:lvl1pPr marL="0" indent="0" algn="ctr">
              <a:buNone/>
              <a:defRPr sz="5616"/>
            </a:lvl1pPr>
            <a:lvl2pPr marL="1069802" indent="0" algn="ctr">
              <a:buNone/>
              <a:defRPr sz="4680"/>
            </a:lvl2pPr>
            <a:lvl3pPr marL="2139605" indent="0" algn="ctr">
              <a:buNone/>
              <a:defRPr sz="4212"/>
            </a:lvl3pPr>
            <a:lvl4pPr marL="3209407" indent="0" algn="ctr">
              <a:buNone/>
              <a:defRPr sz="3744"/>
            </a:lvl4pPr>
            <a:lvl5pPr marL="4279209" indent="0" algn="ctr">
              <a:buNone/>
              <a:defRPr sz="3744"/>
            </a:lvl5pPr>
            <a:lvl6pPr marL="5349011" indent="0" algn="ctr">
              <a:buNone/>
              <a:defRPr sz="3744"/>
            </a:lvl6pPr>
            <a:lvl7pPr marL="6418814" indent="0" algn="ctr">
              <a:buNone/>
              <a:defRPr sz="3744"/>
            </a:lvl7pPr>
            <a:lvl8pPr marL="7488616" indent="0" algn="ctr">
              <a:buNone/>
              <a:defRPr sz="3744"/>
            </a:lvl8pPr>
            <a:lvl9pPr marL="8558418" indent="0" algn="ctr">
              <a:buNone/>
              <a:defRPr sz="374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AB14-B1DC-4CF1-A59D-40C169270D76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1C034-5CE7-4C9C-9DA5-B9D32B9CD4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905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AB14-B1DC-4CF1-A59D-40C169270D76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1C034-5CE7-4C9C-9DA5-B9D32B9CD4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522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9855" y="7545809"/>
            <a:ext cx="18454330" cy="12590343"/>
          </a:xfrm>
        </p:spPr>
        <p:txBody>
          <a:bodyPr anchor="b"/>
          <a:lstStyle>
            <a:lvl1pPr>
              <a:defRPr sz="1403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9855" y="20255262"/>
            <a:ext cx="18454330" cy="6620964"/>
          </a:xfrm>
        </p:spPr>
        <p:txBody>
          <a:bodyPr/>
          <a:lstStyle>
            <a:lvl1pPr marL="0" indent="0">
              <a:buNone/>
              <a:defRPr sz="5616">
                <a:solidFill>
                  <a:schemeClr val="tx1"/>
                </a:solidFill>
              </a:defRPr>
            </a:lvl1pPr>
            <a:lvl2pPr marL="1069802" indent="0">
              <a:buNone/>
              <a:defRPr sz="4680">
                <a:solidFill>
                  <a:schemeClr val="tx1">
                    <a:tint val="75000"/>
                  </a:schemeClr>
                </a:solidFill>
              </a:defRPr>
            </a:lvl2pPr>
            <a:lvl3pPr marL="2139605" indent="0">
              <a:buNone/>
              <a:defRPr sz="4212">
                <a:solidFill>
                  <a:schemeClr val="tx1">
                    <a:tint val="75000"/>
                  </a:schemeClr>
                </a:solidFill>
              </a:defRPr>
            </a:lvl3pPr>
            <a:lvl4pPr marL="3209407" indent="0">
              <a:buNone/>
              <a:defRPr sz="3744">
                <a:solidFill>
                  <a:schemeClr val="tx1">
                    <a:tint val="75000"/>
                  </a:schemeClr>
                </a:solidFill>
              </a:defRPr>
            </a:lvl4pPr>
            <a:lvl5pPr marL="4279209" indent="0">
              <a:buNone/>
              <a:defRPr sz="3744">
                <a:solidFill>
                  <a:schemeClr val="tx1">
                    <a:tint val="75000"/>
                  </a:schemeClr>
                </a:solidFill>
              </a:defRPr>
            </a:lvl5pPr>
            <a:lvl6pPr marL="5349011" indent="0">
              <a:buNone/>
              <a:defRPr sz="3744">
                <a:solidFill>
                  <a:schemeClr val="tx1">
                    <a:tint val="75000"/>
                  </a:schemeClr>
                </a:solidFill>
              </a:defRPr>
            </a:lvl6pPr>
            <a:lvl7pPr marL="6418814" indent="0">
              <a:buNone/>
              <a:defRPr sz="3744">
                <a:solidFill>
                  <a:schemeClr val="tx1">
                    <a:tint val="75000"/>
                  </a:schemeClr>
                </a:solidFill>
              </a:defRPr>
            </a:lvl7pPr>
            <a:lvl8pPr marL="7488616" indent="0">
              <a:buNone/>
              <a:defRPr sz="3744">
                <a:solidFill>
                  <a:schemeClr val="tx1">
                    <a:tint val="75000"/>
                  </a:schemeClr>
                </a:solidFill>
              </a:defRPr>
            </a:lvl8pPr>
            <a:lvl9pPr marL="8558418" indent="0">
              <a:buNone/>
              <a:defRPr sz="37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AB14-B1DC-4CF1-A59D-40C169270D76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1C034-5CE7-4C9C-9DA5-B9D32B9CD4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020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0997" y="8057261"/>
            <a:ext cx="9093438" cy="192043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31890" y="8057261"/>
            <a:ext cx="9093438" cy="192043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AB14-B1DC-4CF1-A59D-40C169270D76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1C034-5CE7-4C9C-9DA5-B9D32B9CD4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306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84" y="1611459"/>
            <a:ext cx="18454330" cy="585027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87" y="7419688"/>
            <a:ext cx="9051647" cy="3636275"/>
          </a:xfrm>
        </p:spPr>
        <p:txBody>
          <a:bodyPr anchor="b"/>
          <a:lstStyle>
            <a:lvl1pPr marL="0" indent="0">
              <a:buNone/>
              <a:defRPr sz="5616" b="1"/>
            </a:lvl1pPr>
            <a:lvl2pPr marL="1069802" indent="0">
              <a:buNone/>
              <a:defRPr sz="4680" b="1"/>
            </a:lvl2pPr>
            <a:lvl3pPr marL="2139605" indent="0">
              <a:buNone/>
              <a:defRPr sz="4212" b="1"/>
            </a:lvl3pPr>
            <a:lvl4pPr marL="3209407" indent="0">
              <a:buNone/>
              <a:defRPr sz="3744" b="1"/>
            </a:lvl4pPr>
            <a:lvl5pPr marL="4279209" indent="0">
              <a:buNone/>
              <a:defRPr sz="3744" b="1"/>
            </a:lvl5pPr>
            <a:lvl6pPr marL="5349011" indent="0">
              <a:buNone/>
              <a:defRPr sz="3744" b="1"/>
            </a:lvl6pPr>
            <a:lvl7pPr marL="6418814" indent="0">
              <a:buNone/>
              <a:defRPr sz="3744" b="1"/>
            </a:lvl7pPr>
            <a:lvl8pPr marL="7488616" indent="0">
              <a:buNone/>
              <a:defRPr sz="3744" b="1"/>
            </a:lvl8pPr>
            <a:lvl9pPr marL="8558418" indent="0">
              <a:buNone/>
              <a:defRPr sz="374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3787" y="11055963"/>
            <a:ext cx="9051647" cy="162616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31891" y="7419688"/>
            <a:ext cx="9096225" cy="3636275"/>
          </a:xfrm>
        </p:spPr>
        <p:txBody>
          <a:bodyPr anchor="b"/>
          <a:lstStyle>
            <a:lvl1pPr marL="0" indent="0">
              <a:buNone/>
              <a:defRPr sz="5616" b="1"/>
            </a:lvl1pPr>
            <a:lvl2pPr marL="1069802" indent="0">
              <a:buNone/>
              <a:defRPr sz="4680" b="1"/>
            </a:lvl2pPr>
            <a:lvl3pPr marL="2139605" indent="0">
              <a:buNone/>
              <a:defRPr sz="4212" b="1"/>
            </a:lvl3pPr>
            <a:lvl4pPr marL="3209407" indent="0">
              <a:buNone/>
              <a:defRPr sz="3744" b="1"/>
            </a:lvl4pPr>
            <a:lvl5pPr marL="4279209" indent="0">
              <a:buNone/>
              <a:defRPr sz="3744" b="1"/>
            </a:lvl5pPr>
            <a:lvl6pPr marL="5349011" indent="0">
              <a:buNone/>
              <a:defRPr sz="3744" b="1"/>
            </a:lvl6pPr>
            <a:lvl7pPr marL="6418814" indent="0">
              <a:buNone/>
              <a:defRPr sz="3744" b="1"/>
            </a:lvl7pPr>
            <a:lvl8pPr marL="7488616" indent="0">
              <a:buNone/>
              <a:defRPr sz="3744" b="1"/>
            </a:lvl8pPr>
            <a:lvl9pPr marL="8558418" indent="0">
              <a:buNone/>
              <a:defRPr sz="374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31891" y="11055963"/>
            <a:ext cx="9096225" cy="162616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AB14-B1DC-4CF1-A59D-40C169270D76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1C034-5CE7-4C9C-9DA5-B9D32B9CD4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046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AB14-B1DC-4CF1-A59D-40C169270D76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1C034-5CE7-4C9C-9DA5-B9D32B9CD4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22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AB14-B1DC-4CF1-A59D-40C169270D76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1C034-5CE7-4C9C-9DA5-B9D32B9CD4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092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84" y="2017818"/>
            <a:ext cx="6900872" cy="7062364"/>
          </a:xfrm>
        </p:spPr>
        <p:txBody>
          <a:bodyPr anchor="b"/>
          <a:lstStyle>
            <a:lvl1pPr>
              <a:defRPr sz="748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6225" y="4357934"/>
            <a:ext cx="10831890" cy="21509383"/>
          </a:xfrm>
        </p:spPr>
        <p:txBody>
          <a:bodyPr/>
          <a:lstStyle>
            <a:lvl1pPr>
              <a:defRPr sz="7488"/>
            </a:lvl1pPr>
            <a:lvl2pPr>
              <a:defRPr sz="6552"/>
            </a:lvl2pPr>
            <a:lvl3pPr>
              <a:defRPr sz="5616"/>
            </a:lvl3pPr>
            <a:lvl4pPr>
              <a:defRPr sz="4680"/>
            </a:lvl4pPr>
            <a:lvl5pPr>
              <a:defRPr sz="4680"/>
            </a:lvl5pPr>
            <a:lvl6pPr>
              <a:defRPr sz="4680"/>
            </a:lvl6pPr>
            <a:lvl7pPr>
              <a:defRPr sz="4680"/>
            </a:lvl7pPr>
            <a:lvl8pPr>
              <a:defRPr sz="4680"/>
            </a:lvl8pPr>
            <a:lvl9pPr>
              <a:defRPr sz="468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784" y="9080183"/>
            <a:ext cx="6900872" cy="16822161"/>
          </a:xfrm>
        </p:spPr>
        <p:txBody>
          <a:bodyPr/>
          <a:lstStyle>
            <a:lvl1pPr marL="0" indent="0">
              <a:buNone/>
              <a:defRPr sz="3744"/>
            </a:lvl1pPr>
            <a:lvl2pPr marL="1069802" indent="0">
              <a:buNone/>
              <a:defRPr sz="3276"/>
            </a:lvl2pPr>
            <a:lvl3pPr marL="2139605" indent="0">
              <a:buNone/>
              <a:defRPr sz="2808"/>
            </a:lvl3pPr>
            <a:lvl4pPr marL="3209407" indent="0">
              <a:buNone/>
              <a:defRPr sz="2340"/>
            </a:lvl4pPr>
            <a:lvl5pPr marL="4279209" indent="0">
              <a:buNone/>
              <a:defRPr sz="2340"/>
            </a:lvl5pPr>
            <a:lvl6pPr marL="5349011" indent="0">
              <a:buNone/>
              <a:defRPr sz="2340"/>
            </a:lvl6pPr>
            <a:lvl7pPr marL="6418814" indent="0">
              <a:buNone/>
              <a:defRPr sz="2340"/>
            </a:lvl7pPr>
            <a:lvl8pPr marL="7488616" indent="0">
              <a:buNone/>
              <a:defRPr sz="2340"/>
            </a:lvl8pPr>
            <a:lvl9pPr marL="8558418" indent="0">
              <a:buNone/>
              <a:defRPr sz="234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AB14-B1DC-4CF1-A59D-40C169270D76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1C034-5CE7-4C9C-9DA5-B9D32B9CD4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176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84" y="2017818"/>
            <a:ext cx="6900872" cy="7062364"/>
          </a:xfrm>
        </p:spPr>
        <p:txBody>
          <a:bodyPr anchor="b"/>
          <a:lstStyle>
            <a:lvl1pPr>
              <a:defRPr sz="748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096225" y="4357934"/>
            <a:ext cx="10831890" cy="21509383"/>
          </a:xfrm>
        </p:spPr>
        <p:txBody>
          <a:bodyPr anchor="t"/>
          <a:lstStyle>
            <a:lvl1pPr marL="0" indent="0">
              <a:buNone/>
              <a:defRPr sz="7488"/>
            </a:lvl1pPr>
            <a:lvl2pPr marL="1069802" indent="0">
              <a:buNone/>
              <a:defRPr sz="6552"/>
            </a:lvl2pPr>
            <a:lvl3pPr marL="2139605" indent="0">
              <a:buNone/>
              <a:defRPr sz="5616"/>
            </a:lvl3pPr>
            <a:lvl4pPr marL="3209407" indent="0">
              <a:buNone/>
              <a:defRPr sz="4680"/>
            </a:lvl4pPr>
            <a:lvl5pPr marL="4279209" indent="0">
              <a:buNone/>
              <a:defRPr sz="4680"/>
            </a:lvl5pPr>
            <a:lvl6pPr marL="5349011" indent="0">
              <a:buNone/>
              <a:defRPr sz="4680"/>
            </a:lvl6pPr>
            <a:lvl7pPr marL="6418814" indent="0">
              <a:buNone/>
              <a:defRPr sz="4680"/>
            </a:lvl7pPr>
            <a:lvl8pPr marL="7488616" indent="0">
              <a:buNone/>
              <a:defRPr sz="4680"/>
            </a:lvl8pPr>
            <a:lvl9pPr marL="8558418" indent="0">
              <a:buNone/>
              <a:defRPr sz="468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784" y="9080183"/>
            <a:ext cx="6900872" cy="16822161"/>
          </a:xfrm>
        </p:spPr>
        <p:txBody>
          <a:bodyPr/>
          <a:lstStyle>
            <a:lvl1pPr marL="0" indent="0">
              <a:buNone/>
              <a:defRPr sz="3744"/>
            </a:lvl1pPr>
            <a:lvl2pPr marL="1069802" indent="0">
              <a:buNone/>
              <a:defRPr sz="3276"/>
            </a:lvl2pPr>
            <a:lvl3pPr marL="2139605" indent="0">
              <a:buNone/>
              <a:defRPr sz="2808"/>
            </a:lvl3pPr>
            <a:lvl4pPr marL="3209407" indent="0">
              <a:buNone/>
              <a:defRPr sz="2340"/>
            </a:lvl4pPr>
            <a:lvl5pPr marL="4279209" indent="0">
              <a:buNone/>
              <a:defRPr sz="2340"/>
            </a:lvl5pPr>
            <a:lvl6pPr marL="5349011" indent="0">
              <a:buNone/>
              <a:defRPr sz="2340"/>
            </a:lvl6pPr>
            <a:lvl7pPr marL="6418814" indent="0">
              <a:buNone/>
              <a:defRPr sz="2340"/>
            </a:lvl7pPr>
            <a:lvl8pPr marL="7488616" indent="0">
              <a:buNone/>
              <a:defRPr sz="2340"/>
            </a:lvl8pPr>
            <a:lvl9pPr marL="8558418" indent="0">
              <a:buNone/>
              <a:defRPr sz="234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AB14-B1DC-4CF1-A59D-40C169270D76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1C034-5CE7-4C9C-9DA5-B9D32B9CD4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335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AB14-B1DC-4CF1-A59D-40C169270D76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1C034-5CE7-4C9C-9DA5-B9D32B9CD4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23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11746" y="1611452"/>
            <a:ext cx="4613583" cy="25650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0998" y="1611452"/>
            <a:ext cx="13573294" cy="25650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AB14-B1DC-4CF1-A59D-40C169270D76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1C034-5CE7-4C9C-9DA5-B9D32B9CD4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855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0998" y="1611459"/>
            <a:ext cx="18454330" cy="58502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0998" y="8057261"/>
            <a:ext cx="18454330" cy="192043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0997" y="28053287"/>
            <a:ext cx="4814173" cy="16114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B3AB14-B1DC-4CF1-A59D-40C169270D76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87533" y="28053287"/>
            <a:ext cx="7221260" cy="16114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11155" y="28053287"/>
            <a:ext cx="4814173" cy="16114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1C034-5CE7-4C9C-9DA5-B9D32B9CD4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003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139605" rtl="0" eaLnBrk="1" latinLnBrk="0" hangingPunct="1">
        <a:lnSpc>
          <a:spcPct val="90000"/>
        </a:lnSpc>
        <a:spcBef>
          <a:spcPct val="0"/>
        </a:spcBef>
        <a:buNone/>
        <a:defRPr sz="1029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4901" indent="-534901" algn="l" defTabSz="2139605" rtl="0" eaLnBrk="1" latinLnBrk="0" hangingPunct="1">
        <a:lnSpc>
          <a:spcPct val="90000"/>
        </a:lnSpc>
        <a:spcBef>
          <a:spcPts val="2340"/>
        </a:spcBef>
        <a:buFont typeface="Arial" panose="020B0604020202020204" pitchFamily="34" charset="0"/>
        <a:buChar char="•"/>
        <a:defRPr sz="6552" kern="1200">
          <a:solidFill>
            <a:schemeClr val="tx1"/>
          </a:solidFill>
          <a:latin typeface="+mn-lt"/>
          <a:ea typeface="+mn-ea"/>
          <a:cs typeface="+mn-cs"/>
        </a:defRPr>
      </a:lvl1pPr>
      <a:lvl2pPr marL="1604703" indent="-534901" algn="l" defTabSz="2139605" rtl="0" eaLnBrk="1" latinLnBrk="0" hangingPunct="1">
        <a:lnSpc>
          <a:spcPct val="90000"/>
        </a:lnSpc>
        <a:spcBef>
          <a:spcPts val="1170"/>
        </a:spcBef>
        <a:buFont typeface="Arial" panose="020B0604020202020204" pitchFamily="34" charset="0"/>
        <a:buChar char="•"/>
        <a:defRPr sz="5616" kern="1200">
          <a:solidFill>
            <a:schemeClr val="tx1"/>
          </a:solidFill>
          <a:latin typeface="+mn-lt"/>
          <a:ea typeface="+mn-ea"/>
          <a:cs typeface="+mn-cs"/>
        </a:defRPr>
      </a:lvl2pPr>
      <a:lvl3pPr marL="2674506" indent="-534901" algn="l" defTabSz="2139605" rtl="0" eaLnBrk="1" latinLnBrk="0" hangingPunct="1">
        <a:lnSpc>
          <a:spcPct val="90000"/>
        </a:lnSpc>
        <a:spcBef>
          <a:spcPts val="1170"/>
        </a:spcBef>
        <a:buFont typeface="Arial" panose="020B0604020202020204" pitchFamily="34" charset="0"/>
        <a:buChar char="•"/>
        <a:defRPr sz="4680" kern="1200">
          <a:solidFill>
            <a:schemeClr val="tx1"/>
          </a:solidFill>
          <a:latin typeface="+mn-lt"/>
          <a:ea typeface="+mn-ea"/>
          <a:cs typeface="+mn-cs"/>
        </a:defRPr>
      </a:lvl3pPr>
      <a:lvl4pPr marL="3744308" indent="-534901" algn="l" defTabSz="2139605" rtl="0" eaLnBrk="1" latinLnBrk="0" hangingPunct="1">
        <a:lnSpc>
          <a:spcPct val="90000"/>
        </a:lnSpc>
        <a:spcBef>
          <a:spcPts val="1170"/>
        </a:spcBef>
        <a:buFont typeface="Arial" panose="020B0604020202020204" pitchFamily="34" charset="0"/>
        <a:buChar char="•"/>
        <a:defRPr sz="4212" kern="1200">
          <a:solidFill>
            <a:schemeClr val="tx1"/>
          </a:solidFill>
          <a:latin typeface="+mn-lt"/>
          <a:ea typeface="+mn-ea"/>
          <a:cs typeface="+mn-cs"/>
        </a:defRPr>
      </a:lvl4pPr>
      <a:lvl5pPr marL="4814110" indent="-534901" algn="l" defTabSz="2139605" rtl="0" eaLnBrk="1" latinLnBrk="0" hangingPunct="1">
        <a:lnSpc>
          <a:spcPct val="90000"/>
        </a:lnSpc>
        <a:spcBef>
          <a:spcPts val="1170"/>
        </a:spcBef>
        <a:buFont typeface="Arial" panose="020B0604020202020204" pitchFamily="34" charset="0"/>
        <a:buChar char="•"/>
        <a:defRPr sz="4212" kern="1200">
          <a:solidFill>
            <a:schemeClr val="tx1"/>
          </a:solidFill>
          <a:latin typeface="+mn-lt"/>
          <a:ea typeface="+mn-ea"/>
          <a:cs typeface="+mn-cs"/>
        </a:defRPr>
      </a:lvl5pPr>
      <a:lvl6pPr marL="5883913" indent="-534901" algn="l" defTabSz="2139605" rtl="0" eaLnBrk="1" latinLnBrk="0" hangingPunct="1">
        <a:lnSpc>
          <a:spcPct val="90000"/>
        </a:lnSpc>
        <a:spcBef>
          <a:spcPts val="1170"/>
        </a:spcBef>
        <a:buFont typeface="Arial" panose="020B0604020202020204" pitchFamily="34" charset="0"/>
        <a:buChar char="•"/>
        <a:defRPr sz="4212" kern="1200">
          <a:solidFill>
            <a:schemeClr val="tx1"/>
          </a:solidFill>
          <a:latin typeface="+mn-lt"/>
          <a:ea typeface="+mn-ea"/>
          <a:cs typeface="+mn-cs"/>
        </a:defRPr>
      </a:lvl6pPr>
      <a:lvl7pPr marL="6953715" indent="-534901" algn="l" defTabSz="2139605" rtl="0" eaLnBrk="1" latinLnBrk="0" hangingPunct="1">
        <a:lnSpc>
          <a:spcPct val="90000"/>
        </a:lnSpc>
        <a:spcBef>
          <a:spcPts val="1170"/>
        </a:spcBef>
        <a:buFont typeface="Arial" panose="020B0604020202020204" pitchFamily="34" charset="0"/>
        <a:buChar char="•"/>
        <a:defRPr sz="4212" kern="1200">
          <a:solidFill>
            <a:schemeClr val="tx1"/>
          </a:solidFill>
          <a:latin typeface="+mn-lt"/>
          <a:ea typeface="+mn-ea"/>
          <a:cs typeface="+mn-cs"/>
        </a:defRPr>
      </a:lvl7pPr>
      <a:lvl8pPr marL="8023517" indent="-534901" algn="l" defTabSz="2139605" rtl="0" eaLnBrk="1" latinLnBrk="0" hangingPunct="1">
        <a:lnSpc>
          <a:spcPct val="90000"/>
        </a:lnSpc>
        <a:spcBef>
          <a:spcPts val="1170"/>
        </a:spcBef>
        <a:buFont typeface="Arial" panose="020B0604020202020204" pitchFamily="34" charset="0"/>
        <a:buChar char="•"/>
        <a:defRPr sz="4212" kern="1200">
          <a:solidFill>
            <a:schemeClr val="tx1"/>
          </a:solidFill>
          <a:latin typeface="+mn-lt"/>
          <a:ea typeface="+mn-ea"/>
          <a:cs typeface="+mn-cs"/>
        </a:defRPr>
      </a:lvl8pPr>
      <a:lvl9pPr marL="9093319" indent="-534901" algn="l" defTabSz="2139605" rtl="0" eaLnBrk="1" latinLnBrk="0" hangingPunct="1">
        <a:lnSpc>
          <a:spcPct val="90000"/>
        </a:lnSpc>
        <a:spcBef>
          <a:spcPts val="1170"/>
        </a:spcBef>
        <a:buFont typeface="Arial" panose="020B0604020202020204" pitchFamily="34" charset="0"/>
        <a:buChar char="•"/>
        <a:defRPr sz="421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39605" rtl="0" eaLnBrk="1" latinLnBrk="0" hangingPunct="1">
        <a:defRPr sz="4212" kern="1200">
          <a:solidFill>
            <a:schemeClr val="tx1"/>
          </a:solidFill>
          <a:latin typeface="+mn-lt"/>
          <a:ea typeface="+mn-ea"/>
          <a:cs typeface="+mn-cs"/>
        </a:defRPr>
      </a:lvl1pPr>
      <a:lvl2pPr marL="1069802" algn="l" defTabSz="2139605" rtl="0" eaLnBrk="1" latinLnBrk="0" hangingPunct="1">
        <a:defRPr sz="4212" kern="1200">
          <a:solidFill>
            <a:schemeClr val="tx1"/>
          </a:solidFill>
          <a:latin typeface="+mn-lt"/>
          <a:ea typeface="+mn-ea"/>
          <a:cs typeface="+mn-cs"/>
        </a:defRPr>
      </a:lvl2pPr>
      <a:lvl3pPr marL="2139605" algn="l" defTabSz="2139605" rtl="0" eaLnBrk="1" latinLnBrk="0" hangingPunct="1">
        <a:defRPr sz="4212" kern="1200">
          <a:solidFill>
            <a:schemeClr val="tx1"/>
          </a:solidFill>
          <a:latin typeface="+mn-lt"/>
          <a:ea typeface="+mn-ea"/>
          <a:cs typeface="+mn-cs"/>
        </a:defRPr>
      </a:lvl3pPr>
      <a:lvl4pPr marL="3209407" algn="l" defTabSz="2139605" rtl="0" eaLnBrk="1" latinLnBrk="0" hangingPunct="1">
        <a:defRPr sz="4212" kern="1200">
          <a:solidFill>
            <a:schemeClr val="tx1"/>
          </a:solidFill>
          <a:latin typeface="+mn-lt"/>
          <a:ea typeface="+mn-ea"/>
          <a:cs typeface="+mn-cs"/>
        </a:defRPr>
      </a:lvl4pPr>
      <a:lvl5pPr marL="4279209" algn="l" defTabSz="2139605" rtl="0" eaLnBrk="1" latinLnBrk="0" hangingPunct="1">
        <a:defRPr sz="4212" kern="1200">
          <a:solidFill>
            <a:schemeClr val="tx1"/>
          </a:solidFill>
          <a:latin typeface="+mn-lt"/>
          <a:ea typeface="+mn-ea"/>
          <a:cs typeface="+mn-cs"/>
        </a:defRPr>
      </a:lvl5pPr>
      <a:lvl6pPr marL="5349011" algn="l" defTabSz="2139605" rtl="0" eaLnBrk="1" latinLnBrk="0" hangingPunct="1">
        <a:defRPr sz="4212" kern="1200">
          <a:solidFill>
            <a:schemeClr val="tx1"/>
          </a:solidFill>
          <a:latin typeface="+mn-lt"/>
          <a:ea typeface="+mn-ea"/>
          <a:cs typeface="+mn-cs"/>
        </a:defRPr>
      </a:lvl6pPr>
      <a:lvl7pPr marL="6418814" algn="l" defTabSz="2139605" rtl="0" eaLnBrk="1" latinLnBrk="0" hangingPunct="1">
        <a:defRPr sz="4212" kern="1200">
          <a:solidFill>
            <a:schemeClr val="tx1"/>
          </a:solidFill>
          <a:latin typeface="+mn-lt"/>
          <a:ea typeface="+mn-ea"/>
          <a:cs typeface="+mn-cs"/>
        </a:defRPr>
      </a:lvl7pPr>
      <a:lvl8pPr marL="7488616" algn="l" defTabSz="2139605" rtl="0" eaLnBrk="1" latinLnBrk="0" hangingPunct="1">
        <a:defRPr sz="4212" kern="1200">
          <a:solidFill>
            <a:schemeClr val="tx1"/>
          </a:solidFill>
          <a:latin typeface="+mn-lt"/>
          <a:ea typeface="+mn-ea"/>
          <a:cs typeface="+mn-cs"/>
        </a:defRPr>
      </a:lvl8pPr>
      <a:lvl9pPr marL="8558418" algn="l" defTabSz="2139605" rtl="0" eaLnBrk="1" latinLnBrk="0" hangingPunct="1">
        <a:defRPr sz="421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B2E65DA-7590-FC00-9609-5F37D7446D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473" y="7360361"/>
            <a:ext cx="2895599" cy="243141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3A6D451-08A1-B4EA-550C-EE63B1D0DED5}"/>
              </a:ext>
            </a:extLst>
          </p:cNvPr>
          <p:cNvSpPr txBox="1"/>
          <p:nvPr/>
        </p:nvSpPr>
        <p:spPr>
          <a:xfrm>
            <a:off x="8328763" y="354157"/>
            <a:ext cx="473879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`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Dunărea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de Jos` University of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Galați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Romanian Chemical Society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Ministry of Education &amp; Research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16">
            <a:extLst>
              <a:ext uri="{FF2B5EF4-FFF2-40B4-BE49-F238E27FC236}">
                <a16:creationId xmlns:a16="http://schemas.microsoft.com/office/drawing/2014/main" id="{12DCE33F-EE05-1345-2A01-844D28D667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6584" y="1231209"/>
            <a:ext cx="11763156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the 1</a:t>
            </a:r>
            <a:r>
              <a:rPr lang="en-GB" altLang="en-US" sz="2000" baseline="30000" dirty="0">
                <a:latin typeface="Arial" panose="020B0604020202020204" pitchFamily="34" charset="0"/>
                <a:ea typeface="Times New Roman" panose="02020603050405020304" pitchFamily="18" charset="0"/>
              </a:rPr>
              <a:t>st</a:t>
            </a:r>
            <a:r>
              <a:rPr lang="en-GB" alt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 edition of the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en-US" sz="1400" b="1" i="0" u="none" strike="noStrike" cap="none" normalizeH="0" baseline="0" dirty="0">
              <a:ln>
                <a:noFill/>
              </a:ln>
              <a:solidFill>
                <a:srgbClr val="3A7C22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3A7C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INTERNATIONAL CONFERENCE ON </a:t>
            </a:r>
            <a:r>
              <a:rPr lang="en-US" altLang="en-US" sz="2800" b="1" dirty="0">
                <a:solidFill>
                  <a:srgbClr val="3A7C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FUNDAMENTAL AND APPLIED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dirty="0">
                <a:solidFill>
                  <a:srgbClr val="3A7C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CHEMISTRY - NEW FRONTIERS FOR A SUSTAINABLE LIFE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dirty="0">
                <a:solidFill>
                  <a:srgbClr val="3A7C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CHEM</a:t>
            </a:r>
            <a:r>
              <a:rPr lang="en-US" altLang="en-US" sz="2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SUS</a:t>
            </a:r>
            <a:r>
              <a:rPr lang="en-US" altLang="en-US" sz="2800" b="1" dirty="0">
                <a:solidFill>
                  <a:srgbClr val="3A7C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LIFE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altLang="en-US" sz="1400" dirty="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5" name="Rectangle 18">
            <a:extLst>
              <a:ext uri="{FF2B5EF4-FFF2-40B4-BE49-F238E27FC236}">
                <a16:creationId xmlns:a16="http://schemas.microsoft.com/office/drawing/2014/main" id="{F95CB014-E65B-A86A-602C-0AEC4D608C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1951" y="3187648"/>
            <a:ext cx="6032421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1" i="0" u="none" strike="noStrike" cap="none" normalizeH="0" baseline="0" dirty="0">
                <a:ln>
                  <a:noFill/>
                </a:ln>
                <a:solidFill>
                  <a:srgbClr val="5381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8 – 10 October 2026, GALAȚI, ROMANIA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1" i="0" u="sng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https://chemsuslife.ugal.ro/  </a:t>
            </a:r>
            <a:endParaRPr kumimoji="0" lang="en-GB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FB843DA-D471-5788-261F-72BB5F579653}"/>
              </a:ext>
            </a:extLst>
          </p:cNvPr>
          <p:cNvSpPr txBox="1"/>
          <p:nvPr/>
        </p:nvSpPr>
        <p:spPr>
          <a:xfrm>
            <a:off x="4253445" y="4187226"/>
            <a:ext cx="128894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TITLE OF THE PAPER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140E86F-C12E-3C8E-B210-C67131A47319}"/>
              </a:ext>
            </a:extLst>
          </p:cNvPr>
          <p:cNvSpPr txBox="1"/>
          <p:nvPr/>
        </p:nvSpPr>
        <p:spPr>
          <a:xfrm>
            <a:off x="5745134" y="5211086"/>
            <a:ext cx="990605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Name of the Author/s, Name of the Author/s</a:t>
            </a:r>
          </a:p>
          <a:p>
            <a:pPr algn="ctr"/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Affiliation: Department, Faculty, University/Company</a:t>
            </a:r>
          </a:p>
          <a:p>
            <a:pPr algn="ctr"/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*email address of the corresponding author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8EADB31-725D-7FDE-50B0-0C02A314652A}"/>
              </a:ext>
            </a:extLst>
          </p:cNvPr>
          <p:cNvGrpSpPr/>
          <p:nvPr/>
        </p:nvGrpSpPr>
        <p:grpSpPr>
          <a:xfrm>
            <a:off x="1437181" y="4489342"/>
            <a:ext cx="3905780" cy="1963883"/>
            <a:chOff x="17092773" y="10396008"/>
            <a:chExt cx="3608110" cy="155981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959AB2E-A338-8385-D21E-00C5A517EA9F}"/>
                </a:ext>
              </a:extLst>
            </p:cNvPr>
            <p:cNvSpPr txBox="1"/>
            <p:nvPr/>
          </p:nvSpPr>
          <p:spPr>
            <a:xfrm>
              <a:off x="17329176" y="10623342"/>
              <a:ext cx="3173723" cy="10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File Format requested:</a:t>
              </a:r>
              <a:endParaRPr lang="en-GB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GB" sz="2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A1 size = 594 mm x 841 mm</a:t>
              </a:r>
            </a:p>
            <a:p>
              <a:pPr algn="ctr"/>
              <a:r>
                <a:rPr lang="en-GB" sz="2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A1 size = </a:t>
              </a:r>
              <a:r>
                <a:rPr lang="en-US" sz="2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23.4 x 33.1 inch</a:t>
              </a:r>
              <a:endParaRPr lang="en-GB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GB" sz="20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PORTRAIT</a:t>
              </a:r>
              <a:r>
                <a:rPr lang="en-GB" sz="2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orientation</a:t>
              </a:r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688166C3-A0BA-23EF-A138-AA8EBDFF2479}"/>
                </a:ext>
              </a:extLst>
            </p:cNvPr>
            <p:cNvSpPr/>
            <p:nvPr/>
          </p:nvSpPr>
          <p:spPr>
            <a:xfrm>
              <a:off x="17092773" y="10396008"/>
              <a:ext cx="3608110" cy="1559813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28176DE-5D35-FDFF-A15B-6E81B595D709}"/>
              </a:ext>
            </a:extLst>
          </p:cNvPr>
          <p:cNvGrpSpPr/>
          <p:nvPr/>
        </p:nvGrpSpPr>
        <p:grpSpPr>
          <a:xfrm>
            <a:off x="16959247" y="4711180"/>
            <a:ext cx="3038583" cy="1559813"/>
            <a:chOff x="17532070" y="8642192"/>
            <a:chExt cx="3038583" cy="1559813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AE8BB42-CB28-297B-17E5-26D60A975DD3}"/>
                </a:ext>
              </a:extLst>
            </p:cNvPr>
            <p:cNvSpPr/>
            <p:nvPr/>
          </p:nvSpPr>
          <p:spPr>
            <a:xfrm>
              <a:off x="17546317" y="8642192"/>
              <a:ext cx="3024336" cy="1559813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A2F9349-1BC2-0DB2-E1DF-EC70D8982C3A}"/>
                </a:ext>
              </a:extLst>
            </p:cNvPr>
            <p:cNvSpPr txBox="1"/>
            <p:nvPr/>
          </p:nvSpPr>
          <p:spPr>
            <a:xfrm>
              <a:off x="17532070" y="8741989"/>
              <a:ext cx="2999894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400" dirty="0">
                  <a:latin typeface="Arial" panose="020B0604020202020204" pitchFamily="34" charset="0"/>
                  <a:cs typeface="Arial" panose="020B0604020202020204" pitchFamily="34" charset="0"/>
                </a:rPr>
                <a:t>Your university logo/name</a:t>
              </a:r>
            </a:p>
          </p:txBody>
        </p:sp>
      </p:grpSp>
      <p:pic>
        <p:nvPicPr>
          <p:cNvPr id="1044" name="Picture 20" descr="Facultatea de Științe și Mediu Galați | Galati">
            <a:extLst>
              <a:ext uri="{FF2B5EF4-FFF2-40B4-BE49-F238E27FC236}">
                <a16:creationId xmlns:a16="http://schemas.microsoft.com/office/drawing/2014/main" id="{AC15932A-A20E-BB3A-A750-DB218724EB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8894" y="885859"/>
            <a:ext cx="2648936" cy="2672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Acasă">
            <a:extLst>
              <a:ext uri="{FF2B5EF4-FFF2-40B4-BE49-F238E27FC236}">
                <a16:creationId xmlns:a16="http://schemas.microsoft.com/office/drawing/2014/main" id="{0AB364FC-61EE-EC72-1C9B-E8877D6A1B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473" y="862517"/>
            <a:ext cx="3095868" cy="2719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1F23AD06-E9A3-792B-8CDC-B74857D45DD1}"/>
              </a:ext>
            </a:extLst>
          </p:cNvPr>
          <p:cNvGrpSpPr/>
          <p:nvPr/>
        </p:nvGrpSpPr>
        <p:grpSpPr>
          <a:xfrm>
            <a:off x="15599131" y="27963047"/>
            <a:ext cx="5398930" cy="1497808"/>
            <a:chOff x="11581605" y="14384733"/>
            <a:chExt cx="5398930" cy="1497808"/>
          </a:xfrm>
        </p:grpSpPr>
        <p:pic>
          <p:nvPicPr>
            <p:cNvPr id="1048" name="Picture 24" descr="Ministerul Educației și Cercetării">
              <a:extLst>
                <a:ext uri="{FF2B5EF4-FFF2-40B4-BE49-F238E27FC236}">
                  <a16:creationId xmlns:a16="http://schemas.microsoft.com/office/drawing/2014/main" id="{79E99E34-B6AC-3C64-DE9F-65134F28A8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81605" y="14384733"/>
              <a:ext cx="1497808" cy="1497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920CD94-CEF0-45E7-9A0D-B61DA2BDEF34}"/>
                </a:ext>
              </a:extLst>
            </p:cNvPr>
            <p:cNvSpPr txBox="1"/>
            <p:nvPr/>
          </p:nvSpPr>
          <p:spPr>
            <a:xfrm>
              <a:off x="13079413" y="14948971"/>
              <a:ext cx="390112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o-RO" b="1" i="0" u="none" strike="noStrike" cap="all" noProof="0" dirty="0">
                  <a:solidFill>
                    <a:srgbClr val="004990"/>
                  </a:solidFill>
                  <a:effectLst/>
                  <a:latin typeface="Inter"/>
                </a:rPr>
                <a:t>Ministerul Educației și Cercetării</a:t>
              </a:r>
              <a:endParaRPr lang="ro-RO" noProof="0" dirty="0"/>
            </a:p>
          </p:txBody>
        </p:sp>
      </p:grpSp>
      <p:pic>
        <p:nvPicPr>
          <p:cNvPr id="1050" name="Picture 26" descr="Societatea de Chimie din ROMÂNIA">
            <a:extLst>
              <a:ext uri="{FF2B5EF4-FFF2-40B4-BE49-F238E27FC236}">
                <a16:creationId xmlns:a16="http://schemas.microsoft.com/office/drawing/2014/main" id="{1536852D-4B90-7C37-3426-00D622B7F1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22" y="28043117"/>
            <a:ext cx="5350672" cy="1337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D4205E8D-2E3D-EA7E-79F2-B5CB93749731}"/>
              </a:ext>
            </a:extLst>
          </p:cNvPr>
          <p:cNvSpPr txBox="1"/>
          <p:nvPr/>
        </p:nvSpPr>
        <p:spPr>
          <a:xfrm>
            <a:off x="4796549" y="6852522"/>
            <a:ext cx="11803226" cy="3447098"/>
          </a:xfrm>
          <a:prstGeom prst="rect">
            <a:avLst/>
          </a:prstGeom>
          <a:noFill/>
          <a:ln>
            <a:gradFill flip="none" rotWithShape="1">
              <a:gsLst>
                <a:gs pos="0">
                  <a:schemeClr val="accent6">
                    <a:lumMod val="67000"/>
                  </a:schemeClr>
                </a:gs>
                <a:gs pos="48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ABSTRACT </a:t>
            </a:r>
          </a:p>
          <a:p>
            <a:pPr algn="just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organization of the scientific content of the poster is flexible. This is just a model……………………..</a:t>
            </a:r>
          </a:p>
          <a:p>
            <a:pPr algn="just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organization of the scientific content of the poster is flexible. This is just a model……………………..</a:t>
            </a:r>
          </a:p>
          <a:p>
            <a:pPr algn="just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organization of the scientific content of the poster is flexible. This is just a model……………………..</a:t>
            </a:r>
          </a:p>
          <a:p>
            <a:pPr algn="just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organization of the scientific content of the poster is flexible. This is just a model……………………..</a:t>
            </a:r>
          </a:p>
          <a:p>
            <a:pPr algn="just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organization of the scientific content of the poster is flexible. This is just a model……………………..</a:t>
            </a:r>
          </a:p>
          <a:p>
            <a:pPr algn="just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organization of the scientific content of the poster is flexible. This is just a model……………………..</a:t>
            </a:r>
          </a:p>
          <a:p>
            <a:pPr algn="just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organization of the scientific content of the poster is flexible. This is just a model……………………..</a:t>
            </a:r>
          </a:p>
          <a:p>
            <a:pPr algn="just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organization of the scientific content of the poster is flexible. This is just a model……………………..</a:t>
            </a:r>
          </a:p>
          <a:p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Keywords: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61A8D37-8E5F-033A-AEF0-EA9720A46F8C}"/>
              </a:ext>
            </a:extLst>
          </p:cNvPr>
          <p:cNvSpPr txBox="1"/>
          <p:nvPr/>
        </p:nvSpPr>
        <p:spPr>
          <a:xfrm>
            <a:off x="709902" y="10886997"/>
            <a:ext cx="9787766" cy="2923877"/>
          </a:xfrm>
          <a:prstGeom prst="rect">
            <a:avLst/>
          </a:prstGeom>
          <a:noFill/>
          <a:ln>
            <a:gradFill flip="none" rotWithShape="1"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INTRODUCTION / ESSENTIALS / STATE-OF-THE-ART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Onetwothreefourfivesixseveneightninetenonetwothreefourfivesixseveneightnineten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Onetwothreefourfivesixseveneightninetenonetwothreefourfivesixseveneightnineten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Onetwothreefourfivesixseveneightninetenonetwothreefourfivesixseveneightnineten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Onetwothreefourfivesixseveneightninetenonetwothreefourfivesixseveneightnineten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Onetwothreefourfivesixseveneightninetenonetwothreefourfivesixseveneightnineten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Onetwothreefourfivesixseveneightninetenonetwothreefourfivesixseveneightnineten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Onetwothreefourfivesixseveneightninetenonetwothreefourfivesixseveneightnineten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onetwothreefourfivesixseveneightninetenonetwothreefourfivesixseveneightnineten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A52F281-828B-73AC-6EBF-95C9BE48ABFF}"/>
              </a:ext>
            </a:extLst>
          </p:cNvPr>
          <p:cNvSpPr txBox="1"/>
          <p:nvPr/>
        </p:nvSpPr>
        <p:spPr>
          <a:xfrm>
            <a:off x="11144180" y="10886997"/>
            <a:ext cx="9787766" cy="2923877"/>
          </a:xfrm>
          <a:prstGeom prst="rect">
            <a:avLst/>
          </a:prstGeom>
          <a:noFill/>
          <a:ln>
            <a:gradFill flip="none" rotWithShape="1"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EXPERIMENTAL DETAILS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Onetwothreefourfivesixseveneightninetenonetwothreefourfivesixseveneightnineten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Onetwothreefourfivesixseveneightninetenonetwothreefourfivesixseveneightnineten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Onetwothreefourfivesixseveneightninetenonetwothreefourfivesixseveneightnineten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Onetwothreefourfivesixseveneightninetenonetwothreefourfivesixseveneightnineten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Onetwothreefourfivesixseveneightninetenonetwothreefourfivesixseveneightnineten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Onetwothreefourfivesixseveneightninetenonetwothreefourfivesixseveneightnineten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Onetwothreefourfivesixseveneightninetenonetwothreefourfivesixseveneightnineten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onetwothreefourfivesixseveneightninetenonetwothreefourfivesixseveneightnineten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92AF822-2E7A-8691-D6CC-6229E551D030}"/>
              </a:ext>
            </a:extLst>
          </p:cNvPr>
          <p:cNvSpPr txBox="1"/>
          <p:nvPr/>
        </p:nvSpPr>
        <p:spPr>
          <a:xfrm>
            <a:off x="709902" y="14290647"/>
            <a:ext cx="9787766" cy="2000548"/>
          </a:xfrm>
          <a:prstGeom prst="rect">
            <a:avLst/>
          </a:prstGeom>
          <a:noFill/>
          <a:ln>
            <a:gradFill flip="none" rotWithShape="1">
              <a:gsLst>
                <a:gs pos="0">
                  <a:schemeClr val="accent6">
                    <a:lumMod val="67000"/>
                  </a:schemeClr>
                </a:gs>
                <a:gs pos="48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RESULTS AND DISCUSSION (1)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Onetwothreefourfivesixseveneightninetenonetwothreefourfivesixseveneightnineten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Onetwothreefourfivesixseveneightninetenonetwothreefourfivesixseveneightnineten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Onetwothreefourfivesixseveneightninetenonetwothreefourfivesixseveneightnineten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Onetwothreefourfivesixseveneightninetenonetwothreefourfivesixseveneightnineten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Onetwothreefourfivesixseveneightninetenonetwothreefourfivesixseveneightnineten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129542A0-965E-93EC-0AD8-A61A01AF86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520573" y="14157481"/>
            <a:ext cx="7034980" cy="3840385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E0E7D3A6-5431-90FF-7F52-C0904E800EED}"/>
              </a:ext>
            </a:extLst>
          </p:cNvPr>
          <p:cNvSpPr txBox="1"/>
          <p:nvPr/>
        </p:nvSpPr>
        <p:spPr>
          <a:xfrm>
            <a:off x="11078066" y="23784196"/>
            <a:ext cx="9919995" cy="2000548"/>
          </a:xfrm>
          <a:prstGeom prst="rect">
            <a:avLst/>
          </a:prstGeom>
          <a:noFill/>
          <a:ln>
            <a:gradFill flip="none" rotWithShape="1"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Onetwothreefourfivesixseveneightninetenonetwothreefourfivesixseveneightnineten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Onetwothreefourfivesixseveneightninetenonetwothreefourfivesixseveneightnineten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Onetwothreefourfivesixseveneightninetenonetwothreefourfivesixseveneightnineten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Onetwothreefourfivesixseveneightninetenonetwothreefourfivesixseveneightnineten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Onetwothreefourfivesixseveneightninetenonetwothreefourfivesixseveneightnineten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BF9CEB1-7C1B-F296-F838-387FC234719B}"/>
              </a:ext>
            </a:extLst>
          </p:cNvPr>
          <p:cNvSpPr txBox="1"/>
          <p:nvPr/>
        </p:nvSpPr>
        <p:spPr>
          <a:xfrm>
            <a:off x="6056802" y="27788622"/>
            <a:ext cx="9282721" cy="1846659"/>
          </a:xfrm>
          <a:prstGeom prst="rect">
            <a:avLst/>
          </a:prstGeom>
          <a:noFill/>
          <a:ln>
            <a:gradFill flip="none" rotWithShape="1"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SELECTIVE REFERENCES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Onetwothreefourfivesixseveneightninetenonetwothreefourfivesixseveneightnineten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Onetwothreefourfivesixseveneightninetenonetwothreefourfivesixseveneightnineten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Onetwothreefourfivesixseveneightninetenonetwothreefourfivesixseveneightnineten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Onetwothreefourfivesixseveneightninetenonetwothreefourfivesixseveneightnineten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onetwothreefourfivesixseveneightninetenonetwothreefourfivesixseveneightnineten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57DE206-25F9-13CF-6488-BE605F548CB9}"/>
              </a:ext>
            </a:extLst>
          </p:cNvPr>
          <p:cNvSpPr txBox="1"/>
          <p:nvPr/>
        </p:nvSpPr>
        <p:spPr>
          <a:xfrm>
            <a:off x="11144180" y="18315089"/>
            <a:ext cx="9787766" cy="2000548"/>
          </a:xfrm>
          <a:prstGeom prst="rect">
            <a:avLst/>
          </a:prstGeom>
          <a:noFill/>
          <a:ln>
            <a:gradFill flip="none" rotWithShape="1">
              <a:gsLst>
                <a:gs pos="0">
                  <a:schemeClr val="accent6">
                    <a:lumMod val="67000"/>
                  </a:schemeClr>
                </a:gs>
                <a:gs pos="48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RESULTS AND DISCUSSION (2)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Onetwothreefourfivesixseveneightninetenonetwothreefourfivesixseveneightnineten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Onetwothreefourfivesixseveneightninetenonetwothreefourfivesixseveneightnineten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Onetwothreefourfivesixseveneightninetenonetwothreefourfivesixseveneightnineten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Onetwothreefourfivesixseveneightninetenonetwothreefourfivesixseveneightnineten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Onetwothreefourfivesixseveneightninetenonetwothreefourfivesixseveneightnineten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17A6CB2-E140-F348-4449-BBE52AE959C8}"/>
              </a:ext>
            </a:extLst>
          </p:cNvPr>
          <p:cNvSpPr txBox="1"/>
          <p:nvPr/>
        </p:nvSpPr>
        <p:spPr>
          <a:xfrm>
            <a:off x="709902" y="20217293"/>
            <a:ext cx="9787766" cy="2000548"/>
          </a:xfrm>
          <a:prstGeom prst="rect">
            <a:avLst/>
          </a:prstGeom>
          <a:noFill/>
          <a:ln>
            <a:gradFill flip="none" rotWithShape="1">
              <a:gsLst>
                <a:gs pos="0">
                  <a:schemeClr val="accent6">
                    <a:lumMod val="67000"/>
                  </a:schemeClr>
                </a:gs>
                <a:gs pos="48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RESULTS AND DISCUSSION (3)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Onetwothreefourfivesixseveneightninetenonetwothreefourfivesixseveneightnineten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Onetwothreefourfivesixseveneightninetenonetwothreefourfivesixseveneightnineten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Onetwothreefourfivesixseveneightninetenonetwothreefourfivesixseveneightnineten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Onetwothreefourfivesixseveneightninetenonetwothreefourfivesixseveneightnineten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Onetwothreefourfivesixseveneightninetenonetwothreefourfivesixseveneightnineten</a:t>
            </a: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DAC89FCA-B02F-175D-05FF-E66ABE41DDE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902" y="16695678"/>
            <a:ext cx="9787767" cy="3080291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726BA599-E42C-AFEC-F563-E226609DE91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269171" y="20551564"/>
            <a:ext cx="9537784" cy="292387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53A284E8-8B8F-91AC-1078-E4F26E3EBF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81278" y="22496072"/>
            <a:ext cx="8845014" cy="3790721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5B6CE646-2AE9-D879-3E6E-D29691510ED2}"/>
              </a:ext>
            </a:extLst>
          </p:cNvPr>
          <p:cNvSpPr txBox="1"/>
          <p:nvPr/>
        </p:nvSpPr>
        <p:spPr>
          <a:xfrm>
            <a:off x="11078066" y="26115707"/>
            <a:ext cx="9919995" cy="1292662"/>
          </a:xfrm>
          <a:prstGeom prst="rect">
            <a:avLst/>
          </a:prstGeom>
          <a:noFill/>
          <a:ln>
            <a:gradFill flip="none" rotWithShape="1"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ACKNOWLEDGMENTS</a:t>
            </a:r>
          </a:p>
          <a:p>
            <a:pPr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OnetwothreefourfivesixseveneightninetenonetwothreefourfivesixseveneightninetenOnetwothreefourfivesixseveneightninetenonetwothreefourfivesixseveneightninetenOnetwothreefourfivesixseveneightninetenonetwothreefourfivesixseveneightninetenOnetwothreefourfive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871CC169-2E77-4553-1A55-7B92964DE6CD}"/>
              </a:ext>
            </a:extLst>
          </p:cNvPr>
          <p:cNvGrpSpPr/>
          <p:nvPr/>
        </p:nvGrpSpPr>
        <p:grpSpPr>
          <a:xfrm>
            <a:off x="17120872" y="7548539"/>
            <a:ext cx="3301785" cy="2496289"/>
            <a:chOff x="17029349" y="7849172"/>
            <a:chExt cx="3301785" cy="2496289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3C56220A-50B6-E858-84FB-9B21A9B444EE}"/>
                </a:ext>
              </a:extLst>
            </p:cNvPr>
            <p:cNvSpPr txBox="1"/>
            <p:nvPr/>
          </p:nvSpPr>
          <p:spPr>
            <a:xfrm>
              <a:off x="17168073" y="9699130"/>
              <a:ext cx="3024336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GRAPHICAL ABSTRACT (if existing)</a:t>
              </a:r>
              <a:endParaRPr lang="en-US" sz="1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2" name="Picture 61">
              <a:extLst>
                <a:ext uri="{FF2B5EF4-FFF2-40B4-BE49-F238E27FC236}">
                  <a16:creationId xmlns:a16="http://schemas.microsoft.com/office/drawing/2014/main" id="{B571712B-53FE-7A20-7B66-FFA18775CC6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7029349" y="7849172"/>
              <a:ext cx="3301785" cy="18024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243658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315</TotalTime>
  <Words>340</Words>
  <Application>Microsoft Office PowerPoint</Application>
  <PresentationFormat>Custom</PresentationFormat>
  <Paragraphs>82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Inter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sbotacond@yahoo.com</dc:creator>
  <cp:lastModifiedBy>Corina Bocaneală</cp:lastModifiedBy>
  <cp:revision>10</cp:revision>
  <dcterms:created xsi:type="dcterms:W3CDTF">2026-09-08T17:44:17Z</dcterms:created>
  <dcterms:modified xsi:type="dcterms:W3CDTF">2026-09-11T17:30:25Z</dcterms:modified>
</cp:coreProperties>
</file>