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BC4"/>
    <a:srgbClr val="E4CF73"/>
    <a:srgbClr val="008269"/>
    <a:srgbClr val="006F5D"/>
    <a:srgbClr val="A89B24"/>
    <a:srgbClr val="ECDB94"/>
    <a:srgbClr val="EFE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56" d="100"/>
          <a:sy n="56" d="100"/>
        </p:scale>
        <p:origin x="259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5957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1721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254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46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31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1630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2235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593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5891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439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138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CA5FE-A530-4863-831B-34BACC2C7DA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4A173-C609-43A2-AB65-6E3548111F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437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m/maps/dir/Facultatea+de+Drept+%C8%99i+%C8%98tiin%C8%9Be+Administrative,+Strada+Domneasc%C4%83+111,+800201+Gala%C8%9Bi/@45.4476544,28.0535289,17z/data=!4m17!1m7!3m6!1s0x40b6de45ed86bf21:0xe76fcd24419ab093!2sFacultatea+de+Drept+%C8%99i+%C8%98tiin%C8%9Be+Administrative!8m2!3d45.4475883!4d28.0533051!16s%2Fg%2F11b6d5jmz7!4m8!1m0!1m5!1m1!1s0x40b6de45ed86bf21:0xe76fcd24419ab093!2m2!1d28.0533051!2d45.4475883!3e0?entry=ttu&amp;g_ep=EgoyMDI2MDkwNi4wIKXMDSoASAFQAw%3D%3D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togari.ro/Transport/Galati-Bucuresti?lang=en" TargetMode="External"/><Relationship Id="rId2" Type="http://schemas.openxmlformats.org/officeDocument/2006/relationships/hyperlink" Target="https://www.autogari.ro/Transport/Bucuresti-Galati?lang=en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ilete.infofer.ro/en-GB/Itineraries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maps/dir/Facultatea+de+Drept+%C8%99i+%C8%98tiin%C8%9Be+Administrative,+Strada+Domneasc%C4%83+111,+800201+Gala%C8%9Bi/Strada+Nicolae+B%C4%83lcescu+112,+800217+Gala%C8%9Bi/@45.4461369,28.0501887,17z/data=!3m1!4b1!4m14!4m13!1m5!1m1!1s0x40b6de45ed86bf21:0xe76fcd24419ab093!2m2!1d28.0533051!2d45.4475883!1m5!1m1!1s0x40b6de4fe31be679:0x3cf5f5331ae3757b!2m2!1d28.0518238!2d45.4442129!3e2?entry=ttu&amp;g_ep=EgoyMDI2MDkwNi4wIKXMDSoASAFQAw%3D%3D" TargetMode="External"/><Relationship Id="rId3" Type="http://schemas.openxmlformats.org/officeDocument/2006/relationships/hyperlink" Target="https://www.google.com/maps/dir/Facultatea+de+Drept+%C8%99i+%C8%98tiin%C8%9Be+Administrative,+Strada+Domneasc%C4%83+111,+800201+Gala%C8%9Bi/UNIREA+S.C.M.,+Strada+Br%C4%83ilei+15,+800048+Gala%C8%9Bi/@45.4399426,28.0430879,15z/data=!3m1!4b1!4m14!4m13!1m5!1m1!1s0x40b6de45ed86bf21:0xe76fcd24419ab093!2m2!1d28.0533051!2d45.4475883!1m5!1m1!1s0x40b6defee29bb929:0x86f87c10dd2f708f!2m2!1d28.0507395!2d45.4322584!3e2?entry=ttu&amp;g_ep=EgoyMDI2MDkwNi4wIKXMDSoASAFQAw%3D%3D" TargetMode="External"/><Relationship Id="rId7" Type="http://schemas.openxmlformats.org/officeDocument/2006/relationships/hyperlink" Target="https://www.booking.com/hotel/ro/kreta.en-gb.html?aid=2276376&amp;label=msn-cthKDpuJpvF9Lp_r4YvLZA-80127061830541%3Atikwd-80127252362981%3Aloc-224%3Aneo%3Amte%3Alp138629%3Adec%3Acid578370621%3Aagid1282031049949732%3Aclkidc5a00e479ce017f659c964e5c01ee152&amp;sid=116bcf67c08ba9dc6f595e6528c86953&amp;all_sr_blocks=17956302_390658138_1_1_0&amp;checkin=2026-10-07&amp;checkout=2026-10-10&amp;dest_id=-1159773&amp;dest_type=city&amp;dist=0&amp;group_adults=1&amp;group_children=0&amp;hapos=1&amp;highlighted_blocks=17956302_390658138_1_1_0&amp;hpos=1&amp;matching_block_id=17956302_390658138_1_1_0&amp;no_rooms=1&amp;req_adults=1&amp;req_children=0&amp;room1=A&amp;sb_price_type=total&amp;sr_order=popularity&amp;sr_pri_blocks=17956302_390658138_1_1_0__84757&amp;srepoch=1789025548&amp;srpvid=f59c35026e09001c&amp;type=total&amp;ucfs=1&amp;" TargetMode="External"/><Relationship Id="rId2" Type="http://schemas.openxmlformats.org/officeDocument/2006/relationships/hyperlink" Target="https://www.booking.com/hotel/ro/vega-galati.en-gb.html?aid=308014&amp;label=msn-9e4YZ8i1AMpXUkAHt4an3Q-80264529674451%3Atikwd-80264689199050%3Aloc-224%3Aneo%3Amte%3Alp138629%3Adec%3Acid578721909%3Aagid1284230228068422%3Aclkidc2203a13d88a1704562550b183b914e6&amp;sid=116bcf67c08ba9dc6f595e6528c86953&amp;all_sr_blocks=4716402_269502412_1_1_0&amp;checkin=2026-10-07&amp;checkout=2026-10-10&amp;dest_id=-1159773&amp;dest_type=city&amp;dist=0&amp;group_adults=1&amp;group_children=0&amp;hapos=1&amp;highlighted_blocks=4716402_269502412_1_1_0&amp;hpos=1&amp;matching_block_id=4716402_269502412_1_1_0&amp;no_rooms=1&amp;req_adults=1&amp;req_children=0&amp;room1=A&amp;sb_price_type=total&amp;sr_order=popularity&amp;sr_pri_blocks=4716402_269502412_1_1_0__126659&amp;srepoch=1789025178&amp;srpvid=3f53344a652d01de&amp;type=total&amp;ucfs=1&amp;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m/maps/dir/Facultatea+de+Drept+%C8%99i+%C8%98tiin%C8%9Be+Administrative,+Strada+Domneasc%C4%83+111,+800201+Gala%C8%9Bi/Strada+Domneasc%C4%83+12,+827100+Gala%C8%9Bi/@45.4404032,28.0434213,15z/data=!3m1!4b1!4m14!4m13!1m5!1m1!1s0x40b6de45ed86bf21:0xe76fcd24419ab093!2m2!1d28.0533051!2d45.4475883!1m5!1m1!1s0x40b6dfaaac3e2edb:0xeec14bd82e9810d5!2m2!1d28.0558286!2d45.4331724!3e2?entry=ttu&amp;g_ep=EgoyMDI2MDkwNi4wIKXMDSoASAFQAw%3D%3D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booking.com/hotel/ro/galati-centrum.en-gb.html?aid=308014&amp;label=msn-9e4YZ8i1AMpXUkAHt4an3Q-80264529674451%3Atikwd-80264689199050%3Aloc-224%3Aneo%3Amte%3Alp138629%3Adec%3Acid578721909%3Aagid1284230228068422%3Aclkidc2203a13d88a1704562550b183b914e6&amp;sid=116bcf67c08ba9dc6f595e6528c86953&amp;all_sr_blocks=435919506_145172607_1_1_0&amp;checkin=2026-10-07&amp;checkout=2026-10-10&amp;dest_id=-1159773&amp;dest_type=city&amp;dist=0&amp;group_adults=1&amp;group_children=0&amp;hapos=15&amp;highlighted_blocks=435919506_145172607_1_1_0&amp;hpos=15&amp;matching_block_id=435919506_145172607_1_1_0&amp;no_rooms=1&amp;req_adults=1&amp;req_children=0&amp;room1=A&amp;sb_price_type=total&amp;sr_order=popularity&amp;sr_pri_blocks=435919506_145172607_1_1_0__123928&amp;srepoch=1789025384&amp;srpvid=cfb6348b7cce0fea&amp;type=total&amp;ucfs=1&amp;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www.booking.com/hotel/ro/galati-centrum.en-gb.html?label=msn-9e4YZ8i1AMpXUkAHt4an3Q-80264529674451%3Atikwd-80264689199050%3Aloc-224%3Aneo%3Amte%3Alp138629%3Adec%3Acid578721909%3Aagid1284230228068422%3Aclkidc2203a13d88a1704562550b183b914e6&amp;sid=116bcf67c08ba9dc6f595e6528c86953&amp;aid=308014&amp;ucfs=1&amp;arphpl=1&amp;checkin=2026-10-07&amp;checkout=2026-10-10&amp;dest_id=-1159773&amp;dest_type=city&amp;group_adults=1&amp;req_adults=1&amp;no_rooms=1&amp;group_children=0&amp;req_children=0&amp;hpos=15&amp;hapos=15&amp;sr_order=popularity&amp;srpvid=cfb6348b7cce0fea&amp;srepoch=1789025312&amp;all_sr_blocks=435919506_145172607_1_1_0&amp;highlighted_blocks=435919506_145172607_1_1_0&amp;matching_block_id=435919506_145172607_1_1_0&amp;sr_pri_blocks=435919506_145172607_1_1_0__123928&amp;from=searchresults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54A995-2BF5-EC1F-8E6B-3FF1932CC291}"/>
              </a:ext>
            </a:extLst>
          </p:cNvPr>
          <p:cNvSpPr txBox="1"/>
          <p:nvPr/>
        </p:nvSpPr>
        <p:spPr>
          <a:xfrm>
            <a:off x="203199" y="297013"/>
            <a:ext cx="6654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A5193"/>
                </a:solidFill>
                <a:effectLst/>
                <a:latin typeface="Calibri" panose="020F0502020204030204" pitchFamily="34" charset="0"/>
              </a:rPr>
              <a:t>Meeting Location: </a:t>
            </a:r>
          </a:p>
          <a:p>
            <a:endParaRPr lang="en-GB" sz="2400" b="1" dirty="0">
              <a:solidFill>
                <a:srgbClr val="0A5193"/>
              </a:solidFill>
              <a:effectLst/>
              <a:latin typeface="Calibri" panose="020F0502020204030204" pitchFamily="34" charset="0"/>
            </a:endParaRPr>
          </a:p>
          <a:p>
            <a:r>
              <a:rPr lang="en-GB" sz="2400" dirty="0" err="1">
                <a:solidFill>
                  <a:srgbClr val="0A5193"/>
                </a:solidFill>
                <a:latin typeface="Calibri" panose="020F0502020204030204" pitchFamily="34" charset="0"/>
              </a:rPr>
              <a:t>Dunarea</a:t>
            </a:r>
            <a:r>
              <a:rPr lang="en-GB" sz="2400" dirty="0">
                <a:solidFill>
                  <a:srgbClr val="0A5193"/>
                </a:solidFill>
                <a:latin typeface="Calibri" panose="020F0502020204030204" pitchFamily="34" charset="0"/>
              </a:rPr>
              <a:t> de Jos University of Galati </a:t>
            </a:r>
          </a:p>
          <a:p>
            <a:r>
              <a:rPr lang="en-GB" sz="2400" dirty="0">
                <a:solidFill>
                  <a:srgbClr val="0A5193"/>
                </a:solidFill>
                <a:latin typeface="Calibri" panose="020F0502020204030204" pitchFamily="34" charset="0"/>
              </a:rPr>
              <a:t>Aula Magna Room  </a:t>
            </a:r>
          </a:p>
          <a:p>
            <a:r>
              <a:rPr lang="en-GB" sz="2400" dirty="0" err="1">
                <a:solidFill>
                  <a:srgbClr val="0A5193"/>
                </a:solidFill>
                <a:latin typeface="Calibri" panose="020F0502020204030204" pitchFamily="34" charset="0"/>
              </a:rPr>
              <a:t>Domneasca</a:t>
            </a:r>
            <a:r>
              <a:rPr lang="en-GB" sz="2400" dirty="0">
                <a:solidFill>
                  <a:srgbClr val="0A5193"/>
                </a:solidFill>
                <a:latin typeface="Calibri" panose="020F0502020204030204" pitchFamily="34" charset="0"/>
              </a:rPr>
              <a:t> Street no. 111, Galati, Romania</a:t>
            </a:r>
          </a:p>
          <a:p>
            <a:endParaRPr lang="en-GB" sz="2400" dirty="0">
              <a:solidFill>
                <a:srgbClr val="0A5193"/>
              </a:solidFill>
              <a:latin typeface="Calibri" panose="020F0502020204030204" pitchFamily="34" charset="0"/>
            </a:endParaRPr>
          </a:p>
          <a:p>
            <a:r>
              <a:rPr lang="ro-RO" sz="2400" dirty="0">
                <a:hlinkClick r:id="rId2"/>
              </a:rPr>
              <a:t>Google </a:t>
            </a:r>
            <a:r>
              <a:rPr lang="ro-RO" sz="2400" dirty="0" err="1">
                <a:hlinkClick r:id="rId2"/>
              </a:rPr>
              <a:t>Maps</a:t>
            </a:r>
            <a:endParaRPr lang="en-GB" sz="2400" dirty="0">
              <a:solidFill>
                <a:srgbClr val="0A5193"/>
              </a:solidFill>
              <a:latin typeface="Calibri" panose="020F0502020204030204" pitchFamily="34" charset="0"/>
            </a:endParaRPr>
          </a:p>
          <a:p>
            <a:endParaRPr lang="en-GB" sz="2400" dirty="0">
              <a:solidFill>
                <a:srgbClr val="0A5193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B0C6C6-B77F-6F60-542A-80048E70B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759" y="5994936"/>
            <a:ext cx="4442346" cy="3218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2FD027-724D-083A-F0B9-DEDC9B393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759" y="3596978"/>
            <a:ext cx="4442346" cy="214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74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31B085-9A47-05C8-B6B1-E0EFC7359F12}"/>
              </a:ext>
            </a:extLst>
          </p:cNvPr>
          <p:cNvSpPr txBox="1"/>
          <p:nvPr/>
        </p:nvSpPr>
        <p:spPr>
          <a:xfrm>
            <a:off x="270302" y="859999"/>
            <a:ext cx="6362510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Traveling to Meeting Location:</a:t>
            </a:r>
          </a:p>
          <a:p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/>
              <a:t>Nearest airport</a:t>
            </a:r>
            <a:r>
              <a:rPr lang="sr-Latn-RS" b="1" dirty="0"/>
              <a:t> –</a:t>
            </a:r>
            <a:r>
              <a:rPr lang="en-US" b="1" dirty="0"/>
              <a:t> </a:t>
            </a:r>
            <a:r>
              <a:rPr lang="en-US" b="1" dirty="0" err="1"/>
              <a:t>Otopnei</a:t>
            </a:r>
            <a:r>
              <a:rPr lang="sr-Latn-RS" b="1" dirty="0"/>
              <a:t> </a:t>
            </a:r>
            <a:r>
              <a:rPr lang="en-US" b="1" dirty="0"/>
              <a:t>Bucharest Airport </a:t>
            </a:r>
          </a:p>
          <a:p>
            <a:endParaRPr lang="sr-Latn-RS" sz="1200" dirty="0"/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Taxi </a:t>
            </a:r>
          </a:p>
          <a:p>
            <a:pPr marL="342900" indent="-342900">
              <a:buAutoNum type="arabicPeriod"/>
            </a:pPr>
            <a:endParaRPr lang="sr-Latn-RS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/>
              <a:t>It is a distance of about 250 km from the airport to Galati City </a:t>
            </a:r>
            <a:r>
              <a:rPr lang="sr-Latn-RS" dirty="0"/>
              <a:t>(</a:t>
            </a:r>
            <a:r>
              <a:rPr lang="en-US" dirty="0"/>
              <a:t>between 3 h and 3 and 1/2h)</a:t>
            </a:r>
            <a:r>
              <a:rPr lang="sr-Latn-RS" dirty="0"/>
              <a:t>; price </a:t>
            </a:r>
            <a:r>
              <a:rPr lang="en-US" dirty="0"/>
              <a:t>is more than 100 EUR per car/trip.</a:t>
            </a:r>
          </a:p>
          <a:p>
            <a:endParaRPr lang="en-US" dirty="0"/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sr-Latn-RS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Shuttle transport</a:t>
            </a:r>
          </a:p>
          <a:p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/>
              <a:t>Bucharest-Galati</a:t>
            </a:r>
          </a:p>
          <a:p>
            <a:r>
              <a:rPr lang="ro-RO" dirty="0" err="1">
                <a:hlinkClick r:id="rId2"/>
              </a:rPr>
              <a:t>Races</a:t>
            </a:r>
            <a:r>
              <a:rPr lang="ro-RO" dirty="0">
                <a:hlinkClick r:id="rId2"/>
              </a:rPr>
              <a:t> </a:t>
            </a:r>
            <a:r>
              <a:rPr lang="ro-RO" dirty="0" err="1">
                <a:hlinkClick r:id="rId2"/>
              </a:rPr>
              <a:t>coach</a:t>
            </a:r>
            <a:r>
              <a:rPr lang="ro-RO" dirty="0">
                <a:hlinkClick r:id="rId2"/>
              </a:rPr>
              <a:t> București - Galați | Autogari.RO</a:t>
            </a:r>
            <a:endParaRPr lang="en-US" dirty="0"/>
          </a:p>
          <a:p>
            <a:endParaRPr lang="en-US" dirty="0"/>
          </a:p>
          <a:p>
            <a:r>
              <a:rPr lang="en-US" dirty="0"/>
              <a:t>Galati – Bucharest</a:t>
            </a:r>
          </a:p>
          <a:p>
            <a:r>
              <a:rPr lang="ro-RO" dirty="0" err="1">
                <a:hlinkClick r:id="rId3"/>
              </a:rPr>
              <a:t>Races</a:t>
            </a:r>
            <a:r>
              <a:rPr lang="ro-RO" dirty="0">
                <a:hlinkClick r:id="rId3"/>
              </a:rPr>
              <a:t> </a:t>
            </a:r>
            <a:r>
              <a:rPr lang="ro-RO" dirty="0" err="1">
                <a:hlinkClick r:id="rId3"/>
              </a:rPr>
              <a:t>coach</a:t>
            </a:r>
            <a:r>
              <a:rPr lang="ro-RO" dirty="0">
                <a:hlinkClick r:id="rId3"/>
              </a:rPr>
              <a:t> Galați - București | Autogari.RO</a:t>
            </a:r>
            <a:endParaRPr lang="en-US" dirty="0"/>
          </a:p>
          <a:p>
            <a:endParaRPr lang="en-US" dirty="0"/>
          </a:p>
          <a:p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3. By train</a:t>
            </a:r>
          </a:p>
          <a:p>
            <a:r>
              <a:rPr lang="en-US" dirty="0"/>
              <a:t>There is direct connection between Bucharest airport and Bucharest Main train station at every 10 or 15 min.</a:t>
            </a:r>
          </a:p>
          <a:p>
            <a:endParaRPr lang="en-US" dirty="0"/>
          </a:p>
          <a:p>
            <a:r>
              <a:rPr lang="en-US" dirty="0"/>
              <a:t>At Bucharest Main Train Station, you can buy tickets on site or online. Please find a suitable departure time by accessing the link below</a:t>
            </a:r>
          </a:p>
          <a:p>
            <a:endParaRPr lang="en-US" dirty="0"/>
          </a:p>
          <a:p>
            <a:r>
              <a:rPr lang="ro-RO" dirty="0" err="1">
                <a:hlinkClick r:id="rId4"/>
              </a:rPr>
              <a:t>Train</a:t>
            </a:r>
            <a:r>
              <a:rPr lang="ro-RO" dirty="0">
                <a:hlinkClick r:id="rId4"/>
              </a:rPr>
              <a:t> </a:t>
            </a:r>
            <a:r>
              <a:rPr lang="ro-RO" dirty="0" err="1">
                <a:hlinkClick r:id="rId4"/>
              </a:rPr>
              <a:t>routes</a:t>
            </a:r>
            <a:r>
              <a:rPr lang="ro-RO" dirty="0">
                <a:hlinkClick r:id="rId4"/>
              </a:rPr>
              <a:t> + </a:t>
            </a:r>
            <a:r>
              <a:rPr lang="ro-RO" dirty="0" err="1">
                <a:hlinkClick r:id="rId4"/>
              </a:rPr>
              <a:t>tickets</a:t>
            </a:r>
            <a:r>
              <a:rPr lang="ro-RO" dirty="0">
                <a:hlinkClick r:id="rId4"/>
              </a:rPr>
              <a:t> - </a:t>
            </a:r>
            <a:r>
              <a:rPr lang="ro-RO" dirty="0" err="1">
                <a:hlinkClick r:id="rId4"/>
              </a:rPr>
              <a:t>Integrated</a:t>
            </a:r>
            <a:r>
              <a:rPr lang="ro-RO" dirty="0">
                <a:hlinkClick r:id="rId4"/>
              </a:rPr>
              <a:t> </a:t>
            </a:r>
            <a:r>
              <a:rPr lang="ro-RO" dirty="0" err="1">
                <a:hlinkClick r:id="rId4"/>
              </a:rPr>
              <a:t>tickets</a:t>
            </a:r>
            <a:endParaRPr lang="en-US" dirty="0"/>
          </a:p>
          <a:p>
            <a:endParaRPr lang="sr-Latn-RS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850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BA768-8F89-5E23-8EE5-95F912334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64E060-52AC-65E0-AB08-4053A7C28C66}"/>
              </a:ext>
            </a:extLst>
          </p:cNvPr>
          <p:cNvSpPr txBox="1"/>
          <p:nvPr/>
        </p:nvSpPr>
        <p:spPr>
          <a:xfrm>
            <a:off x="127000" y="88900"/>
            <a:ext cx="6731000" cy="10002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Accommodation Recommendations:</a:t>
            </a:r>
          </a:p>
          <a:p>
            <a:endParaRPr lang="sr-Latn-RS" sz="1200" dirty="0"/>
          </a:p>
          <a:p>
            <a:pPr fontAlgn="ctr"/>
            <a:r>
              <a:rPr lang="sr-Latn-RS" dirty="0"/>
              <a:t>1. </a:t>
            </a:r>
            <a:r>
              <a:rPr lang="ro-RO" b="1" dirty="0"/>
              <a:t>Vega Hotel</a:t>
            </a:r>
            <a:r>
              <a:rPr lang="en-US" dirty="0"/>
              <a:t>****</a:t>
            </a:r>
          </a:p>
          <a:p>
            <a:r>
              <a:rPr lang="ro-RO" dirty="0">
                <a:hlinkClick r:id="rId2"/>
              </a:rPr>
              <a:t>Vega Hotel, Galaţi (</a:t>
            </a:r>
            <a:r>
              <a:rPr lang="ro-RO" dirty="0" err="1">
                <a:hlinkClick r:id="rId2"/>
              </a:rPr>
              <a:t>updated</a:t>
            </a:r>
            <a:r>
              <a:rPr lang="ro-RO" dirty="0">
                <a:hlinkClick r:id="rId2"/>
              </a:rPr>
              <a:t> </a:t>
            </a:r>
            <a:r>
              <a:rPr lang="ro-RO" dirty="0" err="1">
                <a:hlinkClick r:id="rId2"/>
              </a:rPr>
              <a:t>prices</a:t>
            </a:r>
            <a:r>
              <a:rPr lang="ro-RO" dirty="0">
                <a:hlinkClick r:id="rId2"/>
              </a:rPr>
              <a:t> 2026)</a:t>
            </a:r>
            <a:endParaRPr lang="en-US" dirty="0"/>
          </a:p>
          <a:p>
            <a:endParaRPr lang="sr-Latn-RS" dirty="0"/>
          </a:p>
          <a:p>
            <a:r>
              <a:rPr lang="ro-RO" dirty="0">
                <a:hlinkClick r:id="rId3"/>
              </a:rPr>
              <a:t>Facultatea de Drept și Științe Administrative către UNIREA S.C.M. - Google </a:t>
            </a:r>
            <a:r>
              <a:rPr lang="ro-RO" dirty="0" err="1">
                <a:hlinkClick r:id="rId3"/>
              </a:rPr>
              <a:t>Maps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fontAlgn="ctr"/>
            <a:r>
              <a:rPr lang="sr-Latn-RS" dirty="0"/>
              <a:t>2. </a:t>
            </a:r>
            <a:r>
              <a:rPr lang="sr-Latn-RS" b="1" dirty="0"/>
              <a:t>Mercure Galati Centrum</a:t>
            </a:r>
            <a:r>
              <a:rPr lang="en-US" b="1" dirty="0"/>
              <a:t> </a:t>
            </a:r>
            <a:r>
              <a:rPr lang="en-US" dirty="0"/>
              <a:t>**** </a:t>
            </a:r>
            <a:endParaRPr lang="ro-RO" b="1" dirty="0">
              <a:hlinkClick r:id="rId4"/>
            </a:endParaRPr>
          </a:p>
          <a:p>
            <a:r>
              <a:rPr lang="ro-RO" dirty="0" err="1">
                <a:hlinkClick r:id="rId5"/>
              </a:rPr>
              <a:t>Mercure</a:t>
            </a:r>
            <a:r>
              <a:rPr lang="ro-RO" dirty="0">
                <a:hlinkClick r:id="rId5"/>
              </a:rPr>
              <a:t> </a:t>
            </a:r>
            <a:r>
              <a:rPr lang="ro-RO" dirty="0" err="1">
                <a:hlinkClick r:id="rId5"/>
              </a:rPr>
              <a:t>Galati</a:t>
            </a:r>
            <a:r>
              <a:rPr lang="ro-RO" dirty="0">
                <a:hlinkClick r:id="rId5"/>
              </a:rPr>
              <a:t> </a:t>
            </a:r>
            <a:r>
              <a:rPr lang="ro-RO" dirty="0" err="1">
                <a:hlinkClick r:id="rId5"/>
              </a:rPr>
              <a:t>Centrum</a:t>
            </a:r>
            <a:r>
              <a:rPr lang="ro-RO" dirty="0">
                <a:hlinkClick r:id="rId5"/>
              </a:rPr>
              <a:t>, Galaţi (</a:t>
            </a:r>
            <a:r>
              <a:rPr lang="ro-RO" dirty="0" err="1">
                <a:hlinkClick r:id="rId5"/>
              </a:rPr>
              <a:t>updated</a:t>
            </a:r>
            <a:r>
              <a:rPr lang="ro-RO" dirty="0">
                <a:hlinkClick r:id="rId5"/>
              </a:rPr>
              <a:t> </a:t>
            </a:r>
            <a:r>
              <a:rPr lang="ro-RO" dirty="0" err="1">
                <a:hlinkClick r:id="rId5"/>
              </a:rPr>
              <a:t>prices</a:t>
            </a:r>
            <a:r>
              <a:rPr lang="ro-RO" dirty="0">
                <a:hlinkClick r:id="rId5"/>
              </a:rPr>
              <a:t> 2026)</a:t>
            </a:r>
            <a:endParaRPr lang="en-US" dirty="0"/>
          </a:p>
          <a:p>
            <a:endParaRPr lang="en-US" dirty="0"/>
          </a:p>
          <a:p>
            <a:r>
              <a:rPr lang="ro-RO" dirty="0">
                <a:hlinkClick r:id="rId6"/>
              </a:rPr>
              <a:t>Facultatea de Drept și Științe Administrative către Strada Domnească 12, 827100 Galați - Google </a:t>
            </a:r>
            <a:r>
              <a:rPr lang="ro-RO" dirty="0" err="1">
                <a:hlinkClick r:id="rId6"/>
              </a:rPr>
              <a:t>Maps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br>
              <a:rPr lang="ro-RO" dirty="0"/>
            </a:br>
            <a:endParaRPr lang="en-US" dirty="0"/>
          </a:p>
          <a:p>
            <a:endParaRPr lang="en-US" dirty="0"/>
          </a:p>
          <a:p>
            <a:r>
              <a:rPr lang="en-US" b="1" dirty="0"/>
              <a:t>3. </a:t>
            </a:r>
            <a:r>
              <a:rPr lang="ro-RO" b="1" dirty="0"/>
              <a:t>Hotel </a:t>
            </a:r>
            <a:r>
              <a:rPr lang="ro-RO" b="1" dirty="0" err="1"/>
              <a:t>Kreta</a:t>
            </a:r>
            <a:r>
              <a:rPr lang="en-US" dirty="0"/>
              <a:t> **** </a:t>
            </a:r>
          </a:p>
          <a:p>
            <a:r>
              <a:rPr lang="ro-RO" dirty="0">
                <a:hlinkClick r:id="rId7"/>
              </a:rPr>
              <a:t>Hotel </a:t>
            </a:r>
            <a:r>
              <a:rPr lang="ro-RO" dirty="0" err="1">
                <a:hlinkClick r:id="rId7"/>
              </a:rPr>
              <a:t>Kreta</a:t>
            </a:r>
            <a:r>
              <a:rPr lang="ro-RO" dirty="0">
                <a:hlinkClick r:id="rId7"/>
              </a:rPr>
              <a:t>, Galaţi (</a:t>
            </a:r>
            <a:r>
              <a:rPr lang="ro-RO" dirty="0" err="1">
                <a:hlinkClick r:id="rId7"/>
              </a:rPr>
              <a:t>updated</a:t>
            </a:r>
            <a:r>
              <a:rPr lang="ro-RO" dirty="0">
                <a:hlinkClick r:id="rId7"/>
              </a:rPr>
              <a:t> </a:t>
            </a:r>
            <a:r>
              <a:rPr lang="ro-RO" dirty="0" err="1">
                <a:hlinkClick r:id="rId7"/>
              </a:rPr>
              <a:t>prices</a:t>
            </a:r>
            <a:r>
              <a:rPr lang="ro-RO" dirty="0">
                <a:hlinkClick r:id="rId7"/>
              </a:rPr>
              <a:t> 2026)</a:t>
            </a:r>
            <a:endParaRPr lang="en-US" dirty="0"/>
          </a:p>
          <a:p>
            <a:endParaRPr lang="en-US" dirty="0">
              <a:hlinkClick r:id="rId8"/>
            </a:endParaRPr>
          </a:p>
          <a:p>
            <a:r>
              <a:rPr lang="ro-RO" dirty="0">
                <a:hlinkClick r:id="rId8"/>
              </a:rPr>
              <a:t>Facultatea de Drept și Științe Administrative către Strada Nicolae Bălcescu 112 - Google </a:t>
            </a:r>
            <a:r>
              <a:rPr lang="ro-RO" dirty="0" err="1">
                <a:hlinkClick r:id="rId8"/>
              </a:rPr>
              <a:t>Maps</a:t>
            </a:r>
            <a:endParaRPr lang="en-US" b="1" dirty="0"/>
          </a:p>
          <a:p>
            <a:endParaRPr lang="ro-RO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All the hotels are in the city</a:t>
            </a:r>
            <a:r>
              <a:rPr lang="sr-Latn-RS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center and within walking distance of the</a:t>
            </a:r>
            <a:r>
              <a:rPr lang="sr-Latn-RS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venue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95E018-C87E-382F-4AEF-503BBF2686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500" y="1782947"/>
            <a:ext cx="2393317" cy="137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3A47A7-B006-2911-6C6D-CEFAE38F2B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60739" y="4635301"/>
            <a:ext cx="2615145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DEA160-120B-BD9A-975B-B499B3394F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3754" y="7437253"/>
            <a:ext cx="25091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79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2301</TotalTime>
  <Words>262</Words>
  <Application>Microsoft Office PowerPoint</Application>
  <PresentationFormat>A4 Paper (210x297 mm)</PresentationFormat>
  <Paragraphs>60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Mihaela Timofti</dc:creator>
  <cp:lastModifiedBy>Mihaela Timofti</cp:lastModifiedBy>
  <cp:revision>24</cp:revision>
  <dcterms:created xsi:type="dcterms:W3CDTF">2022-06-01T14:26:26Z</dcterms:created>
  <dcterms:modified xsi:type="dcterms:W3CDTF">2026-09-10T07:35:09Z</dcterms:modified>
</cp:coreProperties>
</file>